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8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5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5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03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1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51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37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63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7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5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8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9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9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4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5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8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4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39CE5A9-6FD3-4D7D-9ED2-6B1DF07A809C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4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69028" y="1504616"/>
            <a:ext cx="10863330" cy="2961779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Lesson </a:t>
            </a:r>
            <a:r>
              <a:rPr lang="en-US" sz="8000" b="1" dirty="0" smtClean="0"/>
              <a:t>10 vocabulary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1984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05015" y="764274"/>
            <a:ext cx="3757683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evade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keep away from; to avoid being caught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327244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32310" y="764274"/>
            <a:ext cx="4353636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evade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avoid doing or answering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422804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81198" y="764274"/>
            <a:ext cx="43815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evasive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Carefully avoiding saying too much; not open or direct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195381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991367" y="764274"/>
            <a:ext cx="3771331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liberate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free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52093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numerous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large number; very many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313798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occasion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particular time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255931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occasion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special event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200398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occasional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7" y="3155003"/>
            <a:ext cx="5659841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Happening once in a while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334613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oppose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be or act together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211947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opposition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act or condition of being against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300803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71159" y="524419"/>
            <a:ext cx="2942596" cy="9944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available</a:t>
            </a:r>
            <a:endParaRPr lang="en-US" altLang="en-US" sz="54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5018" y="1744233"/>
            <a:ext cx="3459415" cy="10904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bondage</a:t>
            </a:r>
            <a:endParaRPr lang="en-US" altLang="en-US" sz="54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0720" y="3105713"/>
            <a:ext cx="2389650" cy="9853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donate</a:t>
            </a:r>
            <a:endParaRPr lang="en-US" altLang="en-US" sz="54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643952" y="550395"/>
            <a:ext cx="3239838" cy="1004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liberate</a:t>
            </a:r>
            <a:endParaRPr lang="en-US" altLang="en-US" sz="54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35940" y="4397651"/>
            <a:ext cx="2936328" cy="73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establish</a:t>
            </a:r>
            <a:endParaRPr lang="en-US" altLang="en-US" sz="5400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312692" y="1843763"/>
            <a:ext cx="3352225" cy="9640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numerous</a:t>
            </a:r>
            <a:endParaRPr lang="en-US" altLang="en-US" sz="54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890563" y="2000204"/>
            <a:ext cx="3238730" cy="8075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reassure</a:t>
            </a:r>
            <a:endParaRPr lang="en-US" altLang="en-US" sz="54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095285" y="4289921"/>
            <a:ext cx="3586286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superior</a:t>
            </a:r>
            <a:endParaRPr lang="en-US" altLang="en-US" sz="54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519917" y="3105713"/>
            <a:ext cx="3398294" cy="10101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reluctant</a:t>
            </a:r>
            <a:endParaRPr lang="en-US" altLang="en-US" sz="54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748389" y="4331054"/>
            <a:ext cx="2870775" cy="8715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oppose</a:t>
            </a:r>
            <a:endParaRPr lang="en-US" altLang="en-US" sz="54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748389" y="3163960"/>
            <a:ext cx="3135400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occasion</a:t>
            </a:r>
            <a:endParaRPr lang="en-US" altLang="en-US" sz="5400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05018" y="5565311"/>
            <a:ext cx="2720069" cy="789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evade</a:t>
            </a:r>
            <a:endParaRPr lang="en-US" altLang="en-US" sz="5400" dirty="0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246961" y="555673"/>
            <a:ext cx="3056185" cy="9318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pursue</a:t>
            </a:r>
            <a:endParaRPr lang="en-US" altLang="en-US" sz="5400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930555" y="5447039"/>
            <a:ext cx="3425588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prohibit</a:t>
            </a:r>
            <a:endParaRPr lang="en-US" altLang="en-US" sz="54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890562" y="5447039"/>
            <a:ext cx="3445247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yearn</a:t>
            </a:r>
            <a:endParaRPr lang="en-US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55139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prohibit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forbid by law or order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139541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pursue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follow in order to capture; to chase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21676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pursue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seek activity; to carry on with 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46444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pursuit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act of following after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308018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pursuit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An activity, as a job or sport, that a person takes part in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161020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reassure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make less worried or fearful; to comfort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370715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reassurance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act of giving comfort or the state of receiving comfort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62038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reluctant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Not wanting to do something; unwilling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109426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reluctance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state of not wanting to do something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776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superior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449437" y="3264185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Excellent of its kind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104528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available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Easy to get; present and ready for use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63773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385017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superior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Higher in position or rank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286947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superior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person of higher rank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338954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yearn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want very badly; to be filled with longing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144042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smtClean="0"/>
              <a:t>yearning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longing or strong desire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208896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bondage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state of being enslaved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257257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58352" y="871471"/>
            <a:ext cx="5204346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donate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823614" cy="3177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give to those in need, often through an organization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385093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18663" y="871471"/>
            <a:ext cx="3744035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donation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Whatever is donated; such as money or goods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68178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281684" y="871471"/>
            <a:ext cx="4481014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establish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set up or begin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365749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establish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show to be true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19271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76967" y="871471"/>
            <a:ext cx="4685731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establishment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Something that has been established, especially a place of business or a public building</a:t>
            </a:r>
            <a:endParaRPr lang="en-US" altLang="en-US" sz="5400" b="1" dirty="0" smtClean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74777" y="177421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Available</a:t>
            </a:r>
          </a:p>
          <a:p>
            <a:pPr algn="ctr"/>
            <a:r>
              <a:rPr lang="en-US" altLang="en-US" sz="2800" dirty="0" smtClean="0"/>
              <a:t>Bondage</a:t>
            </a:r>
          </a:p>
          <a:p>
            <a:pPr algn="ctr"/>
            <a:r>
              <a:rPr lang="en-US" altLang="en-US" sz="2800" dirty="0" smtClean="0"/>
              <a:t>Donate</a:t>
            </a:r>
          </a:p>
          <a:p>
            <a:pPr algn="ctr"/>
            <a:r>
              <a:rPr lang="en-US" altLang="en-US" sz="2800" dirty="0" smtClean="0"/>
              <a:t>Establish</a:t>
            </a:r>
          </a:p>
          <a:p>
            <a:pPr algn="ctr"/>
            <a:r>
              <a:rPr lang="en-US" altLang="en-US" sz="2800" dirty="0" smtClean="0"/>
              <a:t>Evade</a:t>
            </a:r>
          </a:p>
          <a:p>
            <a:pPr algn="ctr"/>
            <a:r>
              <a:rPr lang="en-US" altLang="en-US" sz="2800" dirty="0" smtClean="0"/>
              <a:t>Liberate</a:t>
            </a:r>
          </a:p>
          <a:p>
            <a:pPr algn="ctr"/>
            <a:r>
              <a:rPr lang="en-US" altLang="en-US" sz="2800" dirty="0" smtClean="0"/>
              <a:t>Numerous</a:t>
            </a:r>
          </a:p>
          <a:p>
            <a:pPr algn="ctr"/>
            <a:r>
              <a:rPr lang="en-US" altLang="en-US" sz="2800" dirty="0" smtClean="0"/>
              <a:t>Occasion</a:t>
            </a:r>
          </a:p>
          <a:p>
            <a:pPr algn="ctr"/>
            <a:r>
              <a:rPr lang="en-US" altLang="en-US" sz="2800" dirty="0" smtClean="0"/>
              <a:t>Oppose</a:t>
            </a:r>
          </a:p>
          <a:p>
            <a:pPr algn="ctr"/>
            <a:r>
              <a:rPr lang="en-US" altLang="en-US" sz="2800" dirty="0" smtClean="0"/>
              <a:t>Prohibit</a:t>
            </a:r>
          </a:p>
          <a:p>
            <a:pPr algn="ctr"/>
            <a:r>
              <a:rPr lang="en-US" altLang="en-US" sz="2800" dirty="0" smtClean="0"/>
              <a:t>Pursue</a:t>
            </a:r>
          </a:p>
          <a:p>
            <a:pPr algn="ctr"/>
            <a:r>
              <a:rPr lang="en-US" altLang="en-US" sz="2800" dirty="0" smtClean="0"/>
              <a:t>Reassure</a:t>
            </a:r>
          </a:p>
          <a:p>
            <a:pPr algn="ctr"/>
            <a:r>
              <a:rPr lang="en-US" altLang="en-US" sz="2800" dirty="0" smtClean="0"/>
              <a:t>Reluctant</a:t>
            </a:r>
          </a:p>
          <a:p>
            <a:pPr algn="ctr"/>
            <a:r>
              <a:rPr lang="en-US" altLang="en-US" sz="2800" dirty="0" smtClean="0"/>
              <a:t>Superior</a:t>
            </a:r>
          </a:p>
          <a:p>
            <a:pPr algn="ctr"/>
            <a:r>
              <a:rPr lang="en-US" altLang="en-US" sz="2800" dirty="0" smtClean="0"/>
              <a:t>Yearn</a:t>
            </a:r>
          </a:p>
        </p:txBody>
      </p:sp>
    </p:spTree>
    <p:extLst>
      <p:ext uri="{BB962C8B-B14F-4D97-AF65-F5344CB8AC3E}">
        <p14:creationId xmlns:p14="http://schemas.microsoft.com/office/powerpoint/2010/main" val="70113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338</TotalTime>
  <Words>735</Words>
  <Application>Microsoft Office PowerPoint</Application>
  <PresentationFormat>Widescreen</PresentationFormat>
  <Paragraphs>543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Century Gothic</vt:lpstr>
      <vt:lpstr>Comic Sans MS</vt:lpstr>
      <vt:lpstr>Wingdings 3</vt:lpstr>
      <vt:lpstr>Ion Boardroom</vt:lpstr>
      <vt:lpstr>Lesson 10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 lesson 1 and 2 vocabulary words</dc:title>
  <dc:creator>Lisa</dc:creator>
  <cp:lastModifiedBy>Lisa</cp:lastModifiedBy>
  <cp:revision>34</cp:revision>
  <dcterms:created xsi:type="dcterms:W3CDTF">2015-08-30T22:30:50Z</dcterms:created>
  <dcterms:modified xsi:type="dcterms:W3CDTF">2018-02-09T19:30:27Z</dcterms:modified>
</cp:coreProperties>
</file>