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0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5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3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6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4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9028" y="1504616"/>
            <a:ext cx="10863330" cy="2961779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Lesson </a:t>
            </a:r>
            <a:r>
              <a:rPr lang="en-US" sz="8000" b="1" dirty="0" smtClean="0"/>
              <a:t>12 vocabulary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984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5015" y="764274"/>
            <a:ext cx="3757683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exasperate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angry; to annoy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27244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32310" y="764274"/>
            <a:ext cx="4353636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exasperating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Very annoying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42280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764274"/>
            <a:ext cx="43815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notable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Deserving of attention; outstanding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19538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91367" y="764274"/>
            <a:ext cx="3771331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overdue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Coming later than expected or needed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520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overdue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Unpaid when owed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1379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overthrow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end the rule of; to defeat, often by using force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25593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overthrew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action of throwing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20039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penetrate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809967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pierce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34613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penetrate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pass into or through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21194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portrait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drawing, painting, or photograph of a person, es</a:t>
            </a:r>
            <a:r>
              <a:rPr lang="en-US" altLang="en-US" sz="5400" b="1" dirty="0" smtClean="0"/>
              <a:t>pecially the face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00803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524419"/>
            <a:ext cx="3425588" cy="9944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convalesce</a:t>
            </a:r>
            <a:endParaRPr lang="en-US" altLang="en-US" sz="5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5018" y="1744233"/>
            <a:ext cx="3459415" cy="1090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dedicate</a:t>
            </a:r>
            <a:endParaRPr lang="en-US" altLang="en-US" sz="5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0720" y="3105713"/>
            <a:ext cx="2389650" cy="9853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dictate</a:t>
            </a:r>
            <a:endParaRPr lang="en-US" altLang="en-US" sz="5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643952" y="550395"/>
            <a:ext cx="3239838" cy="1004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overdue</a:t>
            </a:r>
            <a:endParaRPr lang="en-US" altLang="en-US" sz="54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8465" y="4409158"/>
            <a:ext cx="3572519" cy="73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exasperate</a:t>
            </a:r>
            <a:endParaRPr lang="en-US" altLang="en-US" sz="54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312692" y="1843763"/>
            <a:ext cx="3352225" cy="964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overthrow</a:t>
            </a:r>
            <a:endParaRPr lang="en-US" altLang="en-US" sz="5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90563" y="2000204"/>
            <a:ext cx="3238730" cy="8075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seldom</a:t>
            </a:r>
            <a:endParaRPr lang="en-US" altLang="en-US" sz="5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095285" y="4289921"/>
            <a:ext cx="3586286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tempest</a:t>
            </a:r>
            <a:endParaRPr lang="en-US" altLang="en-US" sz="5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519917" y="3105713"/>
            <a:ext cx="3398294" cy="1010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stimulate</a:t>
            </a:r>
            <a:endParaRPr lang="en-US" altLang="en-US" sz="5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828483" y="4342879"/>
            <a:ext cx="2975212" cy="8715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portrait</a:t>
            </a:r>
            <a:endParaRPr lang="en-US" altLang="en-US" sz="54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620984" y="3163960"/>
            <a:ext cx="3262805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penetrate</a:t>
            </a:r>
            <a:endParaRPr lang="en-US" altLang="en-US" sz="5400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5018" y="5565311"/>
            <a:ext cx="3047615" cy="789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notable</a:t>
            </a:r>
            <a:endParaRPr lang="en-US" altLang="en-US" sz="54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246961" y="555673"/>
            <a:ext cx="3434610" cy="931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restrict</a:t>
            </a:r>
            <a:endParaRPr lang="en-US" altLang="en-US" sz="5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748389" y="5447039"/>
            <a:ext cx="3607754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rebel</a:t>
            </a:r>
            <a:endParaRPr lang="en-US" altLang="en-US" sz="54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890562" y="5447039"/>
            <a:ext cx="3445247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upbringing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513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rebel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person who refuses to obey orders or the law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13954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rebel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refuse to accept control by others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21676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rebellious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Fighting against another’s control; disobedient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4644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rebellion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Open opposition to another’s control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0801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restrict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keep within certain limits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16102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restriction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46193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limit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7071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seldom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Not often; rarely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6203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stimulate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more active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10942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tempest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violent windstorm usually with snow, rain or hail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77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tempestuous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449436" y="3264185"/>
            <a:ext cx="5414181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Stormy, wild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10452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convalesce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get back health and strength after an illness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850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upbringing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care and training a child gets while growing up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28694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dedicate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set aside for a certain purpose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25725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50674" y="885119"/>
            <a:ext cx="3739487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dedicate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823614" cy="3177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devote to a serious problem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8509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8663" y="871471"/>
            <a:ext cx="3744035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dedicate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name, address, or set aside as an honor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6817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81684" y="871471"/>
            <a:ext cx="4481014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dictate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give orders; to command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36574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dictate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say aloud while another writes down the words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19271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967" y="871471"/>
            <a:ext cx="4685731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dictator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2729552"/>
            <a:ext cx="6219399" cy="32345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person who has complete control over a country; a person who is obeyed without question</a:t>
            </a:r>
            <a:endParaRPr lang="en-US" altLang="en-US" sz="5400" b="1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Convalesce</a:t>
            </a:r>
          </a:p>
          <a:p>
            <a:pPr algn="ctr"/>
            <a:r>
              <a:rPr lang="en-US" altLang="en-US" sz="2800" dirty="0" smtClean="0"/>
              <a:t>Dedicate</a:t>
            </a:r>
          </a:p>
          <a:p>
            <a:pPr algn="ctr"/>
            <a:r>
              <a:rPr lang="en-US" altLang="en-US" sz="2800" dirty="0" smtClean="0"/>
              <a:t>Dictate</a:t>
            </a:r>
          </a:p>
          <a:p>
            <a:pPr algn="ctr"/>
            <a:r>
              <a:rPr lang="en-US" altLang="en-US" sz="2800" dirty="0" smtClean="0"/>
              <a:t>Exasperate</a:t>
            </a:r>
          </a:p>
          <a:p>
            <a:pPr algn="ctr"/>
            <a:r>
              <a:rPr lang="en-US" altLang="en-US" sz="2800" dirty="0" smtClean="0"/>
              <a:t>Notable</a:t>
            </a:r>
          </a:p>
          <a:p>
            <a:pPr algn="ctr"/>
            <a:r>
              <a:rPr lang="en-US" altLang="en-US" sz="2800" dirty="0" smtClean="0"/>
              <a:t>Overdue</a:t>
            </a:r>
          </a:p>
          <a:p>
            <a:pPr algn="ctr"/>
            <a:r>
              <a:rPr lang="en-US" altLang="en-US" sz="2800" dirty="0" smtClean="0"/>
              <a:t>Overthrow</a:t>
            </a:r>
          </a:p>
          <a:p>
            <a:pPr algn="ctr"/>
            <a:r>
              <a:rPr lang="en-US" altLang="en-US" sz="2800" dirty="0" smtClean="0"/>
              <a:t>Penetrate</a:t>
            </a:r>
          </a:p>
          <a:p>
            <a:pPr algn="ctr"/>
            <a:r>
              <a:rPr lang="en-US" altLang="en-US" sz="2800" dirty="0" smtClean="0"/>
              <a:t>Portrait</a:t>
            </a:r>
          </a:p>
          <a:p>
            <a:pPr algn="ctr"/>
            <a:r>
              <a:rPr lang="en-US" altLang="en-US" sz="2800" dirty="0" smtClean="0"/>
              <a:t>Rebel</a:t>
            </a:r>
          </a:p>
          <a:p>
            <a:pPr algn="ctr"/>
            <a:r>
              <a:rPr lang="en-US" altLang="en-US" sz="2800" dirty="0" smtClean="0"/>
              <a:t>Restrict</a:t>
            </a:r>
          </a:p>
          <a:p>
            <a:pPr algn="ctr"/>
            <a:r>
              <a:rPr lang="en-US" altLang="en-US" sz="2800" dirty="0" smtClean="0"/>
              <a:t>Seldom</a:t>
            </a:r>
          </a:p>
          <a:p>
            <a:pPr algn="ctr"/>
            <a:r>
              <a:rPr lang="en-US" altLang="en-US" sz="2800" dirty="0" smtClean="0"/>
              <a:t>Stimulate</a:t>
            </a:r>
          </a:p>
          <a:p>
            <a:pPr algn="ctr"/>
            <a:r>
              <a:rPr lang="en-US" altLang="en-US" sz="2800" dirty="0" smtClean="0"/>
              <a:t>Tempest</a:t>
            </a:r>
          </a:p>
          <a:p>
            <a:pPr algn="ctr"/>
            <a:r>
              <a:rPr lang="en-US" altLang="en-US" sz="2800" dirty="0" smtClean="0"/>
              <a:t>Upbringing</a:t>
            </a:r>
          </a:p>
        </p:txBody>
      </p:sp>
    </p:spTree>
    <p:extLst>
      <p:ext uri="{BB962C8B-B14F-4D97-AF65-F5344CB8AC3E}">
        <p14:creationId xmlns:p14="http://schemas.microsoft.com/office/powerpoint/2010/main" val="7011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382</TotalTime>
  <Words>657</Words>
  <Application>Microsoft Office PowerPoint</Application>
  <PresentationFormat>Widescreen</PresentationFormat>
  <Paragraphs>492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Comic Sans MS</vt:lpstr>
      <vt:lpstr>Wingdings 3</vt:lpstr>
      <vt:lpstr>Ion Boardroom</vt:lpstr>
      <vt:lpstr>Lesson 12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 lesson 1 and 2 vocabulary words</dc:title>
  <dc:creator>Lisa</dc:creator>
  <cp:lastModifiedBy>Lisa</cp:lastModifiedBy>
  <cp:revision>41</cp:revision>
  <dcterms:created xsi:type="dcterms:W3CDTF">2015-08-30T22:30:50Z</dcterms:created>
  <dcterms:modified xsi:type="dcterms:W3CDTF">2018-02-09T20:14:08Z</dcterms:modified>
</cp:coreProperties>
</file>