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8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5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45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03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21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51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37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63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7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5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8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9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9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4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5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8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4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4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  <p:sldLayoutId id="21474838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69028" y="1504616"/>
            <a:ext cx="10863330" cy="2961779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Lesson </a:t>
            </a:r>
            <a:r>
              <a:rPr lang="en-US" sz="8000" b="1" dirty="0" smtClean="0"/>
              <a:t>16 vocabulary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419840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05015" y="764274"/>
            <a:ext cx="3757683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former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Coming before in time; having been at an earlier time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327244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32310" y="764274"/>
            <a:ext cx="4353636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former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The first of  two just mentioned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422804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81198" y="764274"/>
            <a:ext cx="43815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guardian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One who protects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195381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991367" y="764274"/>
            <a:ext cx="3771331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guardian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One who legally has the care of another person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52093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hoist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lift or raise, especially by using a rope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313798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hoist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Something used to lift, as a crane or pulley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255931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intercept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stop or seize something while it is on its way somewhere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200398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jubilee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3155003"/>
            <a:ext cx="6082922" cy="3095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The celebration of an anniversary, especially a fiftieth anniversary or beyond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334613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kin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Related by birth or marriage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211947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kin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3155003"/>
            <a:ext cx="5659841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Relatives; family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300803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524419"/>
            <a:ext cx="2852382" cy="9944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abdicate</a:t>
            </a:r>
            <a:endParaRPr lang="en-US" altLang="en-US" sz="54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5018" y="1744233"/>
            <a:ext cx="3459415" cy="10904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assume</a:t>
            </a:r>
            <a:endParaRPr lang="en-US" altLang="en-US" sz="54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0719" y="3105713"/>
            <a:ext cx="3333713" cy="9853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bungle</a:t>
            </a:r>
            <a:endParaRPr lang="en-US" altLang="en-US" sz="54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275463" y="550395"/>
            <a:ext cx="3608327" cy="10044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guardian</a:t>
            </a:r>
            <a:endParaRPr lang="en-US" altLang="en-US" sz="54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8465" y="4409158"/>
            <a:ext cx="3008634" cy="73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dominate</a:t>
            </a:r>
            <a:endParaRPr lang="en-US" altLang="en-US" sz="5400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4312692" y="1843763"/>
            <a:ext cx="3352225" cy="9640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hoist</a:t>
            </a:r>
            <a:endParaRPr lang="en-US" altLang="en-US" sz="54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890563" y="2000204"/>
            <a:ext cx="3238730" cy="8075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proclaim</a:t>
            </a:r>
            <a:endParaRPr lang="en-US" altLang="en-US" sz="5400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7095285" y="4289921"/>
            <a:ext cx="3586286" cy="953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reign</a:t>
            </a:r>
            <a:endParaRPr lang="en-US" altLang="en-US" sz="5400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519917" y="3105713"/>
            <a:ext cx="3398294" cy="10101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provoke</a:t>
            </a:r>
            <a:endParaRPr lang="en-US" altLang="en-US" sz="5400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564432" y="4342879"/>
            <a:ext cx="3239263" cy="8715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jubilee</a:t>
            </a:r>
            <a:endParaRPr lang="en-US" altLang="en-US" sz="54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748389" y="3163960"/>
            <a:ext cx="3135400" cy="953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intercept</a:t>
            </a:r>
            <a:endParaRPr lang="en-US" altLang="en-US" sz="5400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05018" y="5565311"/>
            <a:ext cx="3047615" cy="7895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former</a:t>
            </a:r>
            <a:endParaRPr lang="en-US" altLang="en-US" sz="5400" dirty="0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7246961" y="555673"/>
            <a:ext cx="3434610" cy="9318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pardon</a:t>
            </a:r>
            <a:endParaRPr lang="en-US" altLang="en-US" sz="5400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3748389" y="5447039"/>
            <a:ext cx="3607754" cy="953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kin</a:t>
            </a:r>
            <a:endParaRPr lang="en-US" altLang="en-US" sz="54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890562" y="5447039"/>
            <a:ext cx="3445247" cy="953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riot</a:t>
            </a:r>
            <a:endParaRPr lang="en-US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55139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Next of kin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The person most closely related to someone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139541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pardon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forgive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21676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pardon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823614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free from legal punishment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46444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pardon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The act of forgiving or freeing from legal punishment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308018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proclaim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make known publicly; to announce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161020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provoke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3155003"/>
            <a:ext cx="5646193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annoy or make angry 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370715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provoke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call forth; to rouse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62038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provocative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3155003"/>
            <a:ext cx="5659841" cy="3409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Calling forth anger, amusement, or thoughtfulness; trying to cause a response</a:t>
            </a:r>
            <a:endParaRPr lang="en-US" altLang="en-US" sz="5400" b="1" dirty="0" smtClean="0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109426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reign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3155003"/>
            <a:ext cx="5659841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rule as a queen or kind</a:t>
            </a:r>
            <a:endParaRPr lang="en-US" altLang="en-US" sz="5400" b="1" dirty="0" smtClean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221330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reigned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3155002"/>
            <a:ext cx="6219400" cy="3354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be widespread</a:t>
            </a:r>
            <a:endParaRPr lang="en-US" altLang="en-US" sz="5400" b="1" dirty="0" smtClean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82713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81198" y="871471"/>
            <a:ext cx="43815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abdicate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give up a high office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385017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reign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3155002"/>
            <a:ext cx="6219400" cy="33549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The rule of a queen or king; the time during which a person rules</a:t>
            </a:r>
            <a:endParaRPr lang="en-US" altLang="en-US" sz="5400" b="1" dirty="0" smtClean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300603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riot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3155002"/>
            <a:ext cx="6219400" cy="3354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Public disorder or violence</a:t>
            </a:r>
            <a:endParaRPr lang="en-US" altLang="en-US" sz="5400" b="1" dirty="0" smtClean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235654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490113" y="764274"/>
            <a:ext cx="5272585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riot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3155002"/>
            <a:ext cx="6219400" cy="33549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great and seemingly disordered quantity of something </a:t>
            </a:r>
            <a:endParaRPr lang="en-US" altLang="en-US" sz="5400" b="1" dirty="0" smtClean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192487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32060" y="764274"/>
            <a:ext cx="4030638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riot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3155002"/>
            <a:ext cx="6219400" cy="3354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take part in </a:t>
            </a:r>
            <a:r>
              <a:rPr lang="en-US" altLang="en-US" sz="5400" b="1" smtClean="0"/>
              <a:t>a disorder</a:t>
            </a:r>
            <a:endParaRPr lang="en-US" altLang="en-US" sz="5400" b="1" dirty="0" smtClean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112277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81198" y="871471"/>
            <a:ext cx="43815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assume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take for granted; to suppose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257257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250674" y="885119"/>
            <a:ext cx="3739487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assume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823614" cy="3177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take over; to occupy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385093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18663" y="871471"/>
            <a:ext cx="3744035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assumed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pretend to have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68178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81684" y="871471"/>
            <a:ext cx="4481014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bungle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do something badly or without skill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365749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871471"/>
            <a:ext cx="35814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dominate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3155002"/>
            <a:ext cx="5782671" cy="32457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rule or control; to have a very important place or position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192717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076967" y="871471"/>
            <a:ext cx="4685731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dominates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2729552"/>
            <a:ext cx="6219399" cy="3234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rise high above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Abdicate</a:t>
            </a:r>
          </a:p>
          <a:p>
            <a:pPr algn="ctr"/>
            <a:r>
              <a:rPr lang="en-US" altLang="en-US" sz="2800" dirty="0" smtClean="0"/>
              <a:t>Assume</a:t>
            </a:r>
          </a:p>
          <a:p>
            <a:pPr algn="ctr"/>
            <a:r>
              <a:rPr lang="en-US" altLang="en-US" sz="2800" dirty="0" smtClean="0"/>
              <a:t>Bungle</a:t>
            </a:r>
          </a:p>
          <a:p>
            <a:pPr algn="ctr"/>
            <a:r>
              <a:rPr lang="en-US" altLang="en-US" sz="2800" dirty="0" smtClean="0"/>
              <a:t>Dominate</a:t>
            </a:r>
          </a:p>
          <a:p>
            <a:pPr algn="ctr"/>
            <a:r>
              <a:rPr lang="en-US" altLang="en-US" sz="2800" dirty="0" smtClean="0"/>
              <a:t>Former</a:t>
            </a:r>
          </a:p>
          <a:p>
            <a:pPr algn="ctr"/>
            <a:r>
              <a:rPr lang="en-US" altLang="en-US" sz="2800" dirty="0" smtClean="0"/>
              <a:t>Guardian</a:t>
            </a:r>
          </a:p>
          <a:p>
            <a:pPr algn="ctr"/>
            <a:r>
              <a:rPr lang="en-US" altLang="en-US" sz="2800" dirty="0" smtClean="0"/>
              <a:t>Hoist</a:t>
            </a:r>
          </a:p>
          <a:p>
            <a:pPr algn="ctr"/>
            <a:r>
              <a:rPr lang="en-US" altLang="en-US" sz="2800" dirty="0" smtClean="0"/>
              <a:t>Intercept</a:t>
            </a:r>
          </a:p>
          <a:p>
            <a:pPr algn="ctr"/>
            <a:r>
              <a:rPr lang="en-US" altLang="en-US" sz="2800" dirty="0" smtClean="0"/>
              <a:t>Jubilee</a:t>
            </a:r>
          </a:p>
          <a:p>
            <a:pPr algn="ctr"/>
            <a:r>
              <a:rPr lang="en-US" altLang="en-US" sz="2800" dirty="0" smtClean="0"/>
              <a:t>Kin</a:t>
            </a:r>
          </a:p>
          <a:p>
            <a:pPr algn="ctr"/>
            <a:r>
              <a:rPr lang="en-US" altLang="en-US" sz="2800" dirty="0" smtClean="0"/>
              <a:t>Pardon</a:t>
            </a:r>
          </a:p>
          <a:p>
            <a:pPr algn="ctr"/>
            <a:r>
              <a:rPr lang="en-US" altLang="en-US" sz="2800" dirty="0" smtClean="0"/>
              <a:t>Proclaim</a:t>
            </a:r>
          </a:p>
          <a:p>
            <a:pPr algn="ctr"/>
            <a:r>
              <a:rPr lang="en-US" altLang="en-US" sz="2800" dirty="0" smtClean="0"/>
              <a:t>Provoke</a:t>
            </a:r>
          </a:p>
          <a:p>
            <a:pPr algn="ctr"/>
            <a:r>
              <a:rPr lang="en-US" altLang="en-US" sz="2800" dirty="0" smtClean="0"/>
              <a:t>Reign</a:t>
            </a:r>
          </a:p>
          <a:p>
            <a:pPr algn="ctr"/>
            <a:r>
              <a:rPr lang="en-US" altLang="en-US" sz="2800" dirty="0" smtClean="0"/>
              <a:t>Riot</a:t>
            </a:r>
          </a:p>
        </p:txBody>
      </p:sp>
    </p:spTree>
    <p:extLst>
      <p:ext uri="{BB962C8B-B14F-4D97-AF65-F5344CB8AC3E}">
        <p14:creationId xmlns:p14="http://schemas.microsoft.com/office/powerpoint/2010/main" val="70113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467</TotalTime>
  <Words>742</Words>
  <Application>Microsoft Office PowerPoint</Application>
  <PresentationFormat>Widescreen</PresentationFormat>
  <Paragraphs>543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Century Gothic</vt:lpstr>
      <vt:lpstr>Comic Sans MS</vt:lpstr>
      <vt:lpstr>Wingdings 3</vt:lpstr>
      <vt:lpstr>Ion Boardroom</vt:lpstr>
      <vt:lpstr>Lesson 16 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 lesson 1 and 2 vocabulary words</dc:title>
  <dc:creator>Lisa</dc:creator>
  <cp:lastModifiedBy>Lisa</cp:lastModifiedBy>
  <cp:revision>54</cp:revision>
  <dcterms:created xsi:type="dcterms:W3CDTF">2015-08-30T22:30:50Z</dcterms:created>
  <dcterms:modified xsi:type="dcterms:W3CDTF">2018-02-09T21:38:58Z</dcterms:modified>
</cp:coreProperties>
</file>