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8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5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5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03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1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51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37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63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7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5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8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9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9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4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5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8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4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4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  <p:sldLayoutId id="21474838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69028" y="1504616"/>
            <a:ext cx="10863330" cy="2961779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Lesson </a:t>
            </a:r>
            <a:r>
              <a:rPr lang="en-US" sz="8000" b="1" dirty="0" smtClean="0"/>
              <a:t>17 vocabulary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419840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05015" y="764274"/>
            <a:ext cx="3757683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expand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make or become larger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327244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32310" y="764274"/>
            <a:ext cx="4353636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expand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give further details of 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422804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81198" y="764274"/>
            <a:ext cx="43815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expansion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The act, process, or result of enlarging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195381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991367" y="764274"/>
            <a:ext cx="3771331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famine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2"/>
            <a:ext cx="5181600" cy="327309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widespread and long-lasting shortage of food that may cause starvation 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52093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fertile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Able to produce good crops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313798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fertile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Able to produce offspring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255931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fertile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Able to produce ideas; inventive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200398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oasis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3"/>
            <a:ext cx="6082922" cy="3095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place where there is water in an otherwise dry area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334613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pasture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field of growing grass where animals can eat; a meadow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211947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pasture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3"/>
            <a:ext cx="5659841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put animals ou</a:t>
            </a:r>
            <a:r>
              <a:rPr lang="en-US" altLang="en-US" sz="5400" b="1" dirty="0" smtClean="0"/>
              <a:t>t in a field to eat grass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300803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524419"/>
            <a:ext cx="2852382" cy="9944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afflict</a:t>
            </a:r>
            <a:endParaRPr lang="en-US" altLang="en-US" sz="54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5018" y="1744233"/>
            <a:ext cx="3459415" cy="10904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barren</a:t>
            </a:r>
            <a:endParaRPr lang="en-US" altLang="en-US" sz="54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0719" y="3105713"/>
            <a:ext cx="3333713" cy="9853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consist</a:t>
            </a:r>
            <a:endParaRPr lang="en-US" altLang="en-US" sz="54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275463" y="550395"/>
            <a:ext cx="3608327" cy="10044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expand</a:t>
            </a:r>
            <a:endParaRPr lang="en-US" altLang="en-US" sz="54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8465" y="4409158"/>
            <a:ext cx="3008634" cy="73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drought</a:t>
            </a:r>
            <a:endParaRPr lang="en-US" altLang="en-US" sz="5400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312692" y="1843763"/>
            <a:ext cx="3352225" cy="9640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famine</a:t>
            </a:r>
            <a:endParaRPr lang="en-US" altLang="en-US" sz="54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890563" y="2000204"/>
            <a:ext cx="3238730" cy="8075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refuge</a:t>
            </a:r>
            <a:endParaRPr lang="en-US" altLang="en-US" sz="5400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095285" y="4289921"/>
            <a:ext cx="3586286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teem</a:t>
            </a:r>
            <a:endParaRPr lang="en-US" altLang="en-US" sz="54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519917" y="3105713"/>
            <a:ext cx="3398294" cy="10101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revert</a:t>
            </a:r>
            <a:endParaRPr lang="en-US" altLang="en-US" sz="54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564432" y="4342879"/>
            <a:ext cx="3239263" cy="8715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oasis</a:t>
            </a:r>
            <a:endParaRPr lang="en-US" altLang="en-US" sz="54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748389" y="3163960"/>
            <a:ext cx="3135400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fertile</a:t>
            </a:r>
            <a:endParaRPr lang="en-US" altLang="en-US" sz="5400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05018" y="5565311"/>
            <a:ext cx="3047615" cy="7895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erode</a:t>
            </a:r>
            <a:endParaRPr lang="en-US" altLang="en-US" sz="5400" dirty="0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7246961" y="555673"/>
            <a:ext cx="3434610" cy="9318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primitive</a:t>
            </a:r>
            <a:endParaRPr lang="en-US" altLang="en-US" sz="5400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748389" y="5447039"/>
            <a:ext cx="3607754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pasture</a:t>
            </a:r>
            <a:endParaRPr lang="en-US" altLang="en-US" sz="54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890562" y="5447039"/>
            <a:ext cx="3445247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wither</a:t>
            </a:r>
            <a:endParaRPr lang="en-US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55139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primitive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From earliest times; ancient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139541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primitive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Simple or crude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21676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refuge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823614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Shelter or protection from harm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46444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refuge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place of safety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308018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refugee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2"/>
            <a:ext cx="5181600" cy="335497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person forced to leave her or his home or country to seek protection from danger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161020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revert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3"/>
            <a:ext cx="5646193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go back to an earlier condition, often one that is not as satisfactory 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370715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teem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be filled; to occur in large numbers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62038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wither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3"/>
            <a:ext cx="5659841" cy="3409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become dried out; to lose freshness</a:t>
            </a:r>
            <a:endParaRPr lang="en-US" altLang="en-US" sz="5400" b="1" dirty="0" smtClean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109426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81198" y="871471"/>
            <a:ext cx="43815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afflict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bring or cause pain and suffering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385017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81198" y="871471"/>
            <a:ext cx="43815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affliction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condition of pain, suffering, or trouble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257257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250674" y="885119"/>
            <a:ext cx="3739487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barren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823614" cy="3177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Not fruitful; not reproducing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385093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18663" y="871471"/>
            <a:ext cx="3744035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consist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be made up; to contain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68178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81684" y="871471"/>
            <a:ext cx="4481014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drought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long period without rain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365749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871471"/>
            <a:ext cx="35814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erode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2"/>
            <a:ext cx="5782671" cy="32457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wear away bit by bit; to wear away by action of wind, water, or ice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192717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76967" y="871471"/>
            <a:ext cx="4685731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erosion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2729552"/>
            <a:ext cx="6219399" cy="3234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The process or state of eroding</a:t>
            </a:r>
            <a:endParaRPr lang="en-US" altLang="en-US" sz="5400" b="1" dirty="0" smtClean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6664" y="218364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Afflict</a:t>
            </a:r>
          </a:p>
          <a:p>
            <a:pPr algn="ctr"/>
            <a:r>
              <a:rPr lang="en-US" altLang="en-US" sz="2800" dirty="0" smtClean="0"/>
              <a:t>Barren</a:t>
            </a:r>
          </a:p>
          <a:p>
            <a:pPr algn="ctr"/>
            <a:r>
              <a:rPr lang="en-US" altLang="en-US" sz="2800" dirty="0" smtClean="0"/>
              <a:t>Consist</a:t>
            </a:r>
          </a:p>
          <a:p>
            <a:pPr algn="ctr"/>
            <a:r>
              <a:rPr lang="en-US" altLang="en-US" sz="2800" dirty="0" smtClean="0"/>
              <a:t>Drought</a:t>
            </a:r>
          </a:p>
          <a:p>
            <a:pPr algn="ctr"/>
            <a:r>
              <a:rPr lang="en-US" altLang="en-US" sz="2800" dirty="0" smtClean="0"/>
              <a:t>Erode</a:t>
            </a:r>
          </a:p>
          <a:p>
            <a:pPr algn="ctr"/>
            <a:r>
              <a:rPr lang="en-US" altLang="en-US" sz="2800" dirty="0" smtClean="0"/>
              <a:t>Expand</a:t>
            </a:r>
          </a:p>
          <a:p>
            <a:pPr algn="ctr"/>
            <a:r>
              <a:rPr lang="en-US" altLang="en-US" sz="2800" dirty="0" smtClean="0"/>
              <a:t>Famine</a:t>
            </a:r>
          </a:p>
          <a:p>
            <a:pPr algn="ctr"/>
            <a:r>
              <a:rPr lang="en-US" altLang="en-US" sz="2800" dirty="0" smtClean="0"/>
              <a:t>Fertile</a:t>
            </a:r>
          </a:p>
          <a:p>
            <a:pPr algn="ctr"/>
            <a:r>
              <a:rPr lang="en-US" altLang="en-US" sz="2800" dirty="0" smtClean="0"/>
              <a:t>Oasis</a:t>
            </a:r>
          </a:p>
          <a:p>
            <a:pPr algn="ctr"/>
            <a:r>
              <a:rPr lang="en-US" altLang="en-US" sz="2800" dirty="0" smtClean="0"/>
              <a:t>Pasture</a:t>
            </a:r>
          </a:p>
          <a:p>
            <a:pPr algn="ctr"/>
            <a:r>
              <a:rPr lang="en-US" altLang="en-US" sz="2800" dirty="0" smtClean="0"/>
              <a:t>Primitive</a:t>
            </a:r>
          </a:p>
          <a:p>
            <a:pPr algn="ctr"/>
            <a:r>
              <a:rPr lang="en-US" altLang="en-US" sz="2800" dirty="0" smtClean="0"/>
              <a:t>Refuge</a:t>
            </a:r>
          </a:p>
          <a:p>
            <a:pPr algn="ctr"/>
            <a:r>
              <a:rPr lang="en-US" altLang="en-US" sz="2800" dirty="0" smtClean="0"/>
              <a:t>Revert</a:t>
            </a:r>
          </a:p>
          <a:p>
            <a:pPr algn="ctr"/>
            <a:r>
              <a:rPr lang="en-US" altLang="en-US" sz="2800" dirty="0" smtClean="0"/>
              <a:t>Teem</a:t>
            </a:r>
          </a:p>
          <a:p>
            <a:pPr algn="ctr"/>
            <a:r>
              <a:rPr lang="en-US" altLang="en-US" sz="2800" dirty="0" smtClean="0"/>
              <a:t>Wither</a:t>
            </a:r>
          </a:p>
        </p:txBody>
      </p:sp>
    </p:spTree>
    <p:extLst>
      <p:ext uri="{BB962C8B-B14F-4D97-AF65-F5344CB8AC3E}">
        <p14:creationId xmlns:p14="http://schemas.microsoft.com/office/powerpoint/2010/main" val="70113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482</TotalTime>
  <Words>619</Words>
  <Application>Microsoft Office PowerPoint</Application>
  <PresentationFormat>Widescreen</PresentationFormat>
  <Paragraphs>441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Century Gothic</vt:lpstr>
      <vt:lpstr>Comic Sans MS</vt:lpstr>
      <vt:lpstr>Wingdings 3</vt:lpstr>
      <vt:lpstr>Ion Boardroom</vt:lpstr>
      <vt:lpstr>Lesson 17 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 lesson 1 and 2 vocabulary words</dc:title>
  <dc:creator>Lisa</dc:creator>
  <cp:lastModifiedBy>Lisa</cp:lastModifiedBy>
  <cp:revision>57</cp:revision>
  <dcterms:created xsi:type="dcterms:W3CDTF">2015-08-30T22:30:50Z</dcterms:created>
  <dcterms:modified xsi:type="dcterms:W3CDTF">2018-02-09T21:53:47Z</dcterms:modified>
</cp:coreProperties>
</file>