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57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03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1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51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6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8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9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9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5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9CE5A9-6FD3-4D7D-9ED2-6B1DF07A809C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98CD194-63C2-43EF-A5F0-8398AF809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4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55631" y="1477321"/>
            <a:ext cx="10489842" cy="2961779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Lesson </a:t>
            </a:r>
            <a:r>
              <a:rPr lang="en-US" sz="8000" b="1" dirty="0" smtClean="0"/>
              <a:t>4 vocabulary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19840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Nostalgia</a:t>
            </a:r>
          </a:p>
          <a:p>
            <a:pPr algn="ctr"/>
            <a:r>
              <a:rPr lang="en-US" altLang="en-US" sz="5400" dirty="0" smtClean="0"/>
              <a:t>(nostalgic)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Having feelings of nostalgia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27244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navigate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calculate or direct the movement of a ship or aircraft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42280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Navigate</a:t>
            </a:r>
          </a:p>
          <a:p>
            <a:pPr algn="ctr"/>
            <a:r>
              <a:rPr lang="en-US" altLang="en-US" sz="5400" dirty="0" smtClean="0"/>
              <a:t>(navigation)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science or practice of navigating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195381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jubilation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feeling or expression of great joy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5209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Jubilation</a:t>
            </a:r>
          </a:p>
          <a:p>
            <a:pPr algn="ctr"/>
            <a:r>
              <a:rPr lang="en-US" altLang="en-US" sz="5400" dirty="0" smtClean="0"/>
              <a:t>(jubilant)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Very happy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13798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horizon</a:t>
            </a:r>
            <a:endParaRPr lang="en-US" altLang="en-US" sz="54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apparent line in the distance where the sky meets the sea or land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255931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Horizon</a:t>
            </a:r>
          </a:p>
          <a:p>
            <a:pPr algn="ctr"/>
            <a:r>
              <a:rPr lang="en-US" altLang="en-US" sz="5400" dirty="0" smtClean="0"/>
              <a:t>(horizontal)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Going straight across from side to side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20039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gale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very strong wind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34613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764274"/>
            <a:ext cx="3581400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gale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loud outburst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211947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deteriorate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or become worse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00803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71159" y="524419"/>
            <a:ext cx="2942596" cy="9944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accurate</a:t>
            </a:r>
            <a:endParaRPr lang="en-US" altLang="en-US" sz="5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35939" y="1717285"/>
            <a:ext cx="3976753" cy="10904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approximate</a:t>
            </a:r>
            <a:endParaRPr lang="en-US" altLang="en-US" sz="5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30720" y="3105713"/>
            <a:ext cx="2302789" cy="9853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course</a:t>
            </a:r>
            <a:endParaRPr lang="en-US" altLang="en-US" sz="54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493827" y="549189"/>
            <a:ext cx="3601457" cy="1004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destination</a:t>
            </a:r>
            <a:endParaRPr lang="en-US" altLang="en-US" sz="54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35940" y="4397651"/>
            <a:ext cx="2502794" cy="73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depart</a:t>
            </a:r>
            <a:endParaRPr lang="en-US" altLang="en-US" sz="5400" dirty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877605" y="1843763"/>
            <a:ext cx="2787312" cy="9640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gale</a:t>
            </a:r>
            <a:endParaRPr lang="en-US" altLang="en-US" sz="5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904209" y="2000204"/>
            <a:ext cx="3225084" cy="8075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nostalgia</a:t>
            </a:r>
            <a:endParaRPr lang="en-US" altLang="en-US" sz="5400" dirty="0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664917" y="4289921"/>
            <a:ext cx="3016653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sever</a:t>
            </a:r>
            <a:endParaRPr lang="en-US" altLang="en-US" sz="5400" dirty="0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519917" y="3105713"/>
            <a:ext cx="3398294" cy="10101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revive</a:t>
            </a:r>
            <a:endParaRPr lang="en-US" altLang="en-US" sz="5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748389" y="4331054"/>
            <a:ext cx="2870775" cy="8715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horizon</a:t>
            </a:r>
            <a:endParaRPr lang="en-US" altLang="en-US" sz="54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128922" y="3163960"/>
            <a:ext cx="3754867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deteriorate</a:t>
            </a:r>
            <a:endParaRPr lang="en-US" altLang="en-US" sz="5400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271159" y="5406974"/>
            <a:ext cx="2963805" cy="789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despair</a:t>
            </a:r>
            <a:endParaRPr lang="en-US" altLang="en-US" sz="54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519917" y="555673"/>
            <a:ext cx="2783229" cy="9318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navigate</a:t>
            </a:r>
            <a:endParaRPr lang="en-US" altLang="en-US" sz="5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4142691" y="5447039"/>
            <a:ext cx="3213452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jubilation</a:t>
            </a:r>
            <a:endParaRPr lang="en-US" altLang="en-US" sz="54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890562" y="5447039"/>
            <a:ext cx="3445247" cy="9537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voyage</a:t>
            </a: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55139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destination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place to which something or someone is going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139541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accurate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Able to give a correct reading or measurement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21676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accurate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Without mistakes or errors in facts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4644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Accurate</a:t>
            </a:r>
          </a:p>
          <a:p>
            <a:pPr algn="ctr"/>
            <a:r>
              <a:rPr lang="en-US" altLang="en-US" sz="5400" dirty="0" smtClean="0"/>
              <a:t>(accuracy)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Correctness, exactness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08018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approximate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Not exact, but close enough to be reasonably correct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161020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course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path over which something moves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70715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course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way of acting or behaving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6203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course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subject or set of subjects to be studied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10942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depart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leave; to go away from a place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77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Depart</a:t>
            </a:r>
          </a:p>
          <a:p>
            <a:pPr algn="ctr"/>
            <a:r>
              <a:rPr lang="en-US" altLang="en-US" sz="5400" dirty="0" smtClean="0"/>
              <a:t>(departure)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The act of leaving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104528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voyage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A long journey by sea or in space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85017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despair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lose hope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28694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86651" y="764274"/>
            <a:ext cx="3976047" cy="17332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despair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smtClean="0"/>
              <a:t>A total lack of hope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99331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voyage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a journey by sea or in space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257257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sever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break off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8509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sever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cut in two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6817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revive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make or become strong again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365749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revive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To bring back into use or fashion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19271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81298" y="871471"/>
            <a:ext cx="3581400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5400" dirty="0" smtClean="0"/>
              <a:t>nostalgia</a:t>
            </a:r>
            <a:endParaRPr lang="en-US" altLang="en-US" sz="5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81198" y="3155003"/>
            <a:ext cx="5181600" cy="2809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5400" b="1" dirty="0" smtClean="0"/>
              <a:t> a longing for a certain time in the past</a:t>
            </a:r>
            <a:endParaRPr lang="en-US" altLang="en-US" sz="5400" b="1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4777" y="191069"/>
            <a:ext cx="2862330" cy="64690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 dirty="0" smtClean="0"/>
              <a:t>Accurate</a:t>
            </a:r>
          </a:p>
          <a:p>
            <a:pPr algn="ctr"/>
            <a:r>
              <a:rPr lang="en-US" altLang="en-US" sz="2800" dirty="0" smtClean="0"/>
              <a:t>Approximate</a:t>
            </a:r>
          </a:p>
          <a:p>
            <a:pPr algn="ctr"/>
            <a:r>
              <a:rPr lang="en-US" altLang="en-US" sz="2800" dirty="0" smtClean="0"/>
              <a:t>Course</a:t>
            </a:r>
          </a:p>
          <a:p>
            <a:pPr algn="ctr"/>
            <a:r>
              <a:rPr lang="en-US" altLang="en-US" sz="2800" dirty="0" smtClean="0"/>
              <a:t>Depart</a:t>
            </a:r>
          </a:p>
          <a:p>
            <a:pPr algn="ctr"/>
            <a:r>
              <a:rPr lang="en-US" altLang="en-US" sz="2800" dirty="0" smtClean="0"/>
              <a:t>Despair</a:t>
            </a:r>
          </a:p>
          <a:p>
            <a:pPr algn="ctr"/>
            <a:r>
              <a:rPr lang="en-US" altLang="en-US" sz="2800" dirty="0" smtClean="0"/>
              <a:t>Destination</a:t>
            </a:r>
          </a:p>
          <a:p>
            <a:pPr algn="ctr"/>
            <a:r>
              <a:rPr lang="en-US" altLang="en-US" sz="2800" dirty="0" smtClean="0"/>
              <a:t>Gale</a:t>
            </a:r>
          </a:p>
          <a:p>
            <a:pPr algn="ctr"/>
            <a:r>
              <a:rPr lang="en-US" altLang="en-US" sz="2800" dirty="0" smtClean="0"/>
              <a:t>Deteriorate</a:t>
            </a:r>
          </a:p>
          <a:p>
            <a:pPr algn="ctr"/>
            <a:r>
              <a:rPr lang="en-US" altLang="en-US" sz="2800" dirty="0" smtClean="0"/>
              <a:t>Horizon</a:t>
            </a:r>
          </a:p>
          <a:p>
            <a:pPr algn="ctr"/>
            <a:r>
              <a:rPr lang="en-US" altLang="en-US" sz="2800" dirty="0" smtClean="0"/>
              <a:t>Jubilation</a:t>
            </a:r>
          </a:p>
          <a:p>
            <a:pPr algn="ctr"/>
            <a:r>
              <a:rPr lang="en-US" altLang="en-US" sz="2800" dirty="0" smtClean="0"/>
              <a:t>Navigate</a:t>
            </a:r>
          </a:p>
          <a:p>
            <a:pPr algn="ctr"/>
            <a:r>
              <a:rPr lang="en-US" altLang="en-US" sz="2800" dirty="0" smtClean="0"/>
              <a:t>Nostalgia</a:t>
            </a:r>
          </a:p>
          <a:p>
            <a:pPr algn="ctr"/>
            <a:r>
              <a:rPr lang="en-US" altLang="en-US" sz="2800" dirty="0" smtClean="0"/>
              <a:t>Revive</a:t>
            </a:r>
          </a:p>
          <a:p>
            <a:pPr algn="ctr"/>
            <a:r>
              <a:rPr lang="en-US" altLang="en-US" sz="2800" dirty="0" smtClean="0"/>
              <a:t>Sever</a:t>
            </a:r>
          </a:p>
          <a:p>
            <a:pPr algn="ctr"/>
            <a:r>
              <a:rPr lang="en-US" altLang="en-US" sz="2800" dirty="0" smtClean="0"/>
              <a:t>Voyage</a:t>
            </a:r>
          </a:p>
        </p:txBody>
      </p:sp>
    </p:spTree>
    <p:extLst>
      <p:ext uri="{BB962C8B-B14F-4D97-AF65-F5344CB8AC3E}">
        <p14:creationId xmlns:p14="http://schemas.microsoft.com/office/powerpoint/2010/main" val="70113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91</TotalTime>
  <Words>688</Words>
  <Application>Microsoft Office PowerPoint</Application>
  <PresentationFormat>Widescreen</PresentationFormat>
  <Paragraphs>515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Century Gothic</vt:lpstr>
      <vt:lpstr>Comic Sans MS</vt:lpstr>
      <vt:lpstr>Wingdings 3</vt:lpstr>
      <vt:lpstr>Ion Boardroom</vt:lpstr>
      <vt:lpstr>Lesson 4 vocabulary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 lesson 1 and 2 vocabulary words</dc:title>
  <dc:creator>Lisa</dc:creator>
  <cp:lastModifiedBy>Lisa</cp:lastModifiedBy>
  <cp:revision>15</cp:revision>
  <dcterms:created xsi:type="dcterms:W3CDTF">2015-08-30T22:30:50Z</dcterms:created>
  <dcterms:modified xsi:type="dcterms:W3CDTF">2017-10-26T03:29:45Z</dcterms:modified>
</cp:coreProperties>
</file>