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55631" y="1477321"/>
            <a:ext cx="10489842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9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5015" y="764274"/>
            <a:ext cx="3757683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experiment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test to prove or discover something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32310" y="764274"/>
            <a:ext cx="4353636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experimented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carry out experiments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764274"/>
            <a:ext cx="43815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experiments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try out new ideas or activities 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91367" y="764274"/>
            <a:ext cx="3771331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flimsy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Easily damaged or broken; not strongly made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flimsy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Not believable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heroic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Very brave; showing great courage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heroic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Showing great determination; requiring enormous effort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lumber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Wood that has been sawed into boards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lumber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move in a clumsy or heavy way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mimic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copy or imitate closely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1159" y="524419"/>
            <a:ext cx="2942596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absurd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018" y="1744233"/>
            <a:ext cx="3459415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accomplish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20" y="3105713"/>
            <a:ext cx="2389650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ascend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43952" y="550395"/>
            <a:ext cx="3239838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flimsy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35940" y="4397651"/>
            <a:ext cx="2107010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dense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312692" y="1843763"/>
            <a:ext cx="3352225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heroic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90563" y="2000204"/>
            <a:ext cx="3238730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spectator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095285" y="4289921"/>
            <a:ext cx="3586286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terminate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suspend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748389" y="4331054"/>
            <a:ext cx="2870775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mimic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48389" y="3163960"/>
            <a:ext cx="3135400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lumber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5018" y="5565311"/>
            <a:ext cx="3575714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experiment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46961" y="555673"/>
            <a:ext cx="3056185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soar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930555" y="5447039"/>
            <a:ext cx="3425588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significant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unwieldy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mimicked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fun of by imitating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mimic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One who can imitate sounds, speech, or actions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significant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Important; full of meaning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significance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quality of being important or of giving meaning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soar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fly high in the sky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soar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rise suddenly and rapidly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spectator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person who watches an activity; an onlooker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suspend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hang while attached to something above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suspend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stop for a while before going on 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77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suspend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49437" y="3264185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bar from working, attending, or taking part for a while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0452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absurd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So unreasonable as to be laughable; foolish or silly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terminate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bring or to come to an end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8694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unwieldy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Hard to handle or control because of large size or heaviness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38954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accomplish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do something by making an effort; to complete successfully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58352" y="871471"/>
            <a:ext cx="5204346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accomplishment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3177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Something requiring skill and determination that is completed successfully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8663" y="871471"/>
            <a:ext cx="3744035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ascend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rise, usually in a steady way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1684" y="871471"/>
            <a:ext cx="44810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dense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Tightly packed; crowded close together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dense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Thick; hard to see through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dense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Stupid; thickheaded</a:t>
            </a:r>
            <a:endParaRPr lang="en-US" altLang="en-US" sz="5400" b="1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Absurd</a:t>
            </a:r>
          </a:p>
          <a:p>
            <a:pPr algn="ctr"/>
            <a:r>
              <a:rPr lang="en-US" altLang="en-US" sz="2800" dirty="0" smtClean="0"/>
              <a:t>Accomplish</a:t>
            </a:r>
          </a:p>
          <a:p>
            <a:pPr algn="ctr"/>
            <a:r>
              <a:rPr lang="en-US" altLang="en-US" sz="2800" dirty="0" smtClean="0"/>
              <a:t>Ascend</a:t>
            </a:r>
          </a:p>
          <a:p>
            <a:pPr algn="ctr"/>
            <a:r>
              <a:rPr lang="en-US" altLang="en-US" sz="2800" dirty="0" smtClean="0"/>
              <a:t>Dense</a:t>
            </a:r>
          </a:p>
          <a:p>
            <a:pPr algn="ctr"/>
            <a:r>
              <a:rPr lang="en-US" altLang="en-US" sz="2800" dirty="0" smtClean="0"/>
              <a:t>Experiment</a:t>
            </a:r>
          </a:p>
          <a:p>
            <a:pPr algn="ctr"/>
            <a:r>
              <a:rPr lang="en-US" altLang="en-US" sz="2800" dirty="0" smtClean="0"/>
              <a:t>Flimsy</a:t>
            </a:r>
          </a:p>
          <a:p>
            <a:pPr algn="ctr"/>
            <a:r>
              <a:rPr lang="en-US" altLang="en-US" sz="2800" dirty="0" smtClean="0"/>
              <a:t>Heroic</a:t>
            </a:r>
          </a:p>
          <a:p>
            <a:pPr algn="ctr"/>
            <a:r>
              <a:rPr lang="en-US" altLang="en-US" sz="2800" dirty="0" smtClean="0"/>
              <a:t>Lumber</a:t>
            </a:r>
          </a:p>
          <a:p>
            <a:pPr algn="ctr"/>
            <a:r>
              <a:rPr lang="en-US" altLang="en-US" sz="2800" dirty="0" smtClean="0"/>
              <a:t>Mimic</a:t>
            </a:r>
          </a:p>
          <a:p>
            <a:pPr algn="ctr"/>
            <a:r>
              <a:rPr lang="en-US" altLang="en-US" sz="2800" dirty="0" smtClean="0"/>
              <a:t>Significant</a:t>
            </a:r>
          </a:p>
          <a:p>
            <a:pPr algn="ctr"/>
            <a:r>
              <a:rPr lang="en-US" altLang="en-US" sz="2800" dirty="0" smtClean="0"/>
              <a:t>Soar</a:t>
            </a:r>
          </a:p>
          <a:p>
            <a:pPr algn="ctr"/>
            <a:r>
              <a:rPr lang="en-US" altLang="en-US" sz="2800" dirty="0" smtClean="0"/>
              <a:t>Spectator</a:t>
            </a:r>
          </a:p>
          <a:p>
            <a:pPr algn="ctr"/>
            <a:r>
              <a:rPr lang="en-US" altLang="en-US" sz="2800" dirty="0" smtClean="0"/>
              <a:t>Suspend</a:t>
            </a:r>
          </a:p>
          <a:p>
            <a:pPr algn="ctr"/>
            <a:r>
              <a:rPr lang="en-US" altLang="en-US" sz="2800" dirty="0" smtClean="0"/>
              <a:t>Terminate</a:t>
            </a:r>
          </a:p>
          <a:p>
            <a:pPr algn="ctr"/>
            <a:r>
              <a:rPr lang="en-US" altLang="en-US" sz="2800" dirty="0" smtClean="0"/>
              <a:t>Unwieldy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320</TotalTime>
  <Words>693</Words>
  <Application>Microsoft Office PowerPoint</Application>
  <PresentationFormat>Widescreen</PresentationFormat>
  <Paragraphs>509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Comic Sans MS</vt:lpstr>
      <vt:lpstr>Wingdings 3</vt:lpstr>
      <vt:lpstr>Ion Boardroom</vt:lpstr>
      <vt:lpstr>Lesson 9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30</cp:revision>
  <dcterms:created xsi:type="dcterms:W3CDTF">2015-08-30T22:30:50Z</dcterms:created>
  <dcterms:modified xsi:type="dcterms:W3CDTF">2018-02-09T19:11:59Z</dcterms:modified>
</cp:coreProperties>
</file>